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34"/>
  </p:normalViewPr>
  <p:slideViewPr>
    <p:cSldViewPr snapToGrid="0" snapToObjects="1">
      <p:cViewPr varScale="1">
        <p:scale>
          <a:sx n="94" d="100"/>
          <a:sy n="94" d="100"/>
        </p:scale>
        <p:origin x="1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edium.com/coinmonks/a-bluffers-guide-to-tls-1-3-330b0fd3e65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ecurityhead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b="0" dirty="0"/>
              <a:t>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AB4189E-BAE6-804A-B4C2-3474298C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8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10222-D75D-D643-ADA7-FEEBC55EE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611" y="1282889"/>
            <a:ext cx="4833037" cy="36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1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C6B2D4D-FBDE-D84D-A321-A8DE8096E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18" y="649701"/>
            <a:ext cx="6648964" cy="503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00">
        <p15:prstTrans prst="peelOff" invX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" y="0"/>
            <a:ext cx="913634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2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4" name="Screenshot 2019-03-08 at 12.34.00.png" descr="Screenshot 2019-03-08 at 12.34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1" y="553568"/>
            <a:ext cx="5895620" cy="337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Screenshot 2019-03-08 at 12.34.44.png" descr="Screenshot 2019-03-08 at 12.34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50" y="1519542"/>
            <a:ext cx="4721726" cy="4030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50" y="1750371"/>
            <a:ext cx="5727700" cy="356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0" name="1*gWcMG43ngjfyK0CwkqkcHg.png" descr="1*gWcMG43ngjfyK0CwkqkcHg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  <p:bldP spid="244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3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073009" cy="5730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8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4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69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1"/>
            <a:ext cx="9108504" cy="5710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1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44" y="517012"/>
            <a:ext cx="7504512" cy="468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 4"/>
          <p:cNvSpPr/>
          <p:nvPr/>
        </p:nvSpPr>
        <p:spPr>
          <a:xfrm>
            <a:off x="457200" y="5257272"/>
            <a:ext cx="1882552" cy="288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9"/>
            <a:ext cx="9144000" cy="5700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"/>
            <a:ext cx="7620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31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25908"/>
            <a:ext cx="9108504" cy="574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03" y="745328"/>
            <a:ext cx="6213794" cy="4224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11"/>
            <a:ext cx="9108504" cy="5729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dirty="0"/>
              <a:t>VPN/</a:t>
            </a:r>
            <a:r>
              <a:rPr sz="180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F9AAE3BE-7035-26B1-A0F5-3D7A54C9F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4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67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37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073009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Tunnelling</a:t>
            </a:r>
            <a:br>
              <a:rPr dirty="0"/>
            </a:br>
            <a:r>
              <a:rPr sz="1800" b="0" dirty="0"/>
              <a:t>Scanners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SSL/TLS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VPN/</a:t>
            </a:r>
            <a:r>
              <a:rPr sz="1800" b="0" dirty="0" err="1"/>
              <a:t>IPSec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lang="en-GB" sz="1800" dirty="0"/>
              <a:t>http://</a:t>
            </a:r>
            <a:r>
              <a:rPr lang="en-GB" sz="1800" dirty="0" err="1"/>
              <a:t>asecuritysite.com</a:t>
            </a:r>
            <a:r>
              <a:rPr lang="en-GB" sz="180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9A1C6C1-600C-BAF8-AA64-67B52D2AD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95" y="1282890"/>
            <a:ext cx="4571999" cy="34289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6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1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5"/>
          <p:cNvSpPr txBox="1">
            <a:spLocks noGrp="1"/>
          </p:cNvSpPr>
          <p:nvPr>
            <p:ph type="title"/>
          </p:nvPr>
        </p:nvSpPr>
        <p:spPr>
          <a:xfrm>
            <a:off x="1143000" y="228865"/>
            <a:ext cx="6858000" cy="952501"/>
          </a:xfrm>
          <a:prstGeom prst="rect">
            <a:avLst/>
          </a:prstGeom>
        </p:spPr>
        <p:txBody>
          <a:bodyPr lIns="38100" tIns="38100" rIns="38100" bIns="38100" anchor="t"/>
          <a:lstStyle/>
          <a:p>
            <a:endParaRPr/>
          </a:p>
        </p:txBody>
      </p:sp>
      <p:pic>
        <p:nvPicPr>
          <p:cNvPr id="174" name="Object 8" descr="Object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102</Words>
  <Application>Microsoft Macintosh PowerPoint</Application>
  <PresentationFormat>On-screen Show (16:10)</PresentationFormat>
  <Paragraphs>14</Paragraphs>
  <Slides>64</Slides>
  <Notes>0</Notes>
  <HiddenSlides>23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Scanners SSL/TLS VPN/IPSec  Prof Bill Buchanan OBE  http://asecuritysite.com/tunnelling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Tunnelling Scanners SSL/TLS VPN/IPSec  Prof Bill Buchanan OBE  http://asecuritysite.com/encryption http://asecuritysite.com/unit06 </dc:title>
  <cp:lastModifiedBy>Buchanan, Bill</cp:lastModifiedBy>
  <cp:revision>7</cp:revision>
  <dcterms:modified xsi:type="dcterms:W3CDTF">2023-03-23T17:22:37Z</dcterms:modified>
</cp:coreProperties>
</file>